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10"/>
  </p:notesMasterIdLst>
  <p:handoutMasterIdLst>
    <p:handoutMasterId r:id="rId11"/>
  </p:handoutMasterIdLst>
  <p:sldIdLst>
    <p:sldId id="298" r:id="rId4"/>
    <p:sldId id="283" r:id="rId5"/>
    <p:sldId id="292" r:id="rId6"/>
    <p:sldId id="297" r:id="rId7"/>
    <p:sldId id="285" r:id="rId8"/>
    <p:sldId id="296" r:id="rId9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574" autoAdjust="0"/>
  </p:normalViewPr>
  <p:slideViewPr>
    <p:cSldViewPr snapToGrid="0">
      <p:cViewPr varScale="1">
        <p:scale>
          <a:sx n="81" d="100"/>
          <a:sy n="81" d="100"/>
        </p:scale>
        <p:origin x="754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0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BB651C5-239C-481D-B679-C1853F3D7869}" type="datetime1">
              <a:rPr lang="fr-FR" smtClean="0"/>
              <a:t>15/10/2025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sv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C3F468-A24C-40BA-9BA0-927B9D8CEF08}" type="datetime1">
              <a:rPr lang="fr-FR" smtClean="0"/>
              <a:pPr/>
              <a:t>15/10/2025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/>
              <a:t>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52276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6499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94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17166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2798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530193B-564F-4854-8A52-728F3FB19C85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620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e de titr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ce réservé d’imag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360000" rIns="252000" bIns="180000" rtlCol="0" anchor="t">
            <a:noAutofit/>
          </a:bodyPr>
          <a:lstStyle>
            <a:lvl1pPr algn="r">
              <a:defRPr lang="en-ZA" sz="4000" b="1" spc="-300" dirty="0"/>
            </a:lvl1pPr>
          </a:lstStyle>
          <a:p>
            <a:pPr lvl="0" algn="r" rtl="0"/>
            <a:r>
              <a:rPr lang="fr-FR" noProof="0" dirty="0"/>
              <a:t>Cliquez pour modifier le titre de la présentation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 rtl="0"/>
            <a:r>
              <a:rPr lang="fr-FR" noProof="0"/>
              <a:t>Modifiez le style des sous-titres du masque</a:t>
            </a:r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Rectangle 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512000"/>
            <a:ext cx="5472000" cy="4680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6" name="Espace réservé du texte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1511250"/>
            <a:ext cx="5472113" cy="468000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360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511476"/>
            <a:ext cx="3600450" cy="4679249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511475"/>
            <a:ext cx="3600450" cy="467925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 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160000" cy="467925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512000"/>
            <a:ext cx="2160588" cy="467925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3" name="Espace réservé du texte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512000"/>
            <a:ext cx="2160588" cy="467925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5" name="Espace réservé du texte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507535"/>
            <a:ext cx="2160588" cy="4679250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7" name="Espace réservé du texte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507535"/>
            <a:ext cx="2160588" cy="4683715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 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4" name="Espace réservé du numéro de diapositive 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séparation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ce réservé d’imag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</a:t>
            </a:r>
            <a:br>
              <a:rPr lang="fr-FR" noProof="0" dirty="0"/>
            </a:br>
            <a:r>
              <a:rPr lang="fr-FR" noProof="0" dirty="0"/>
              <a:t>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324000" rIns="252000" bIns="180000" rtlCol="0" anchor="t">
            <a:noAutofit/>
          </a:bodyPr>
          <a:lstStyle>
            <a:lvl1pPr algn="r">
              <a:defRPr lang="en-ZA" sz="4800" b="1" spc="-300" dirty="0"/>
            </a:lvl1pPr>
          </a:lstStyle>
          <a:p>
            <a:pPr lvl="0" algn="r" rtl="0"/>
            <a:r>
              <a:rPr lang="fr-FR" noProof="0" dirty="0"/>
              <a:t>Cliquez pour modifier le séparateur de section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 rtlCol="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/>
              <a:t>Modifiez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Rectangle 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séparation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ce réservé d’imag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</a:t>
            </a:r>
            <a:br>
              <a:rPr lang="fr-FR" noProof="0" dirty="0"/>
            </a:br>
            <a:r>
              <a:rPr lang="fr-FR" noProof="0" dirty="0"/>
              <a:t>votre photo ici</a:t>
            </a:r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 rtlCol="0"/>
          <a:lstStyle>
            <a:lvl1pPr>
              <a:defRPr sz="48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rtl="0"/>
            <a:r>
              <a:rPr lang="fr-FR" noProof="0" dirty="0"/>
              <a:t>Cliquez pour modifier le séparateur de section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 rtlCol="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fr-FR" noProof="0" dirty="0"/>
              <a:t>Modifiez le style des sous-titres du masque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5" name="Rectangle 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Texte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 rtlCol="0"/>
          <a:lstStyle>
            <a:lvl1pPr algn="r">
              <a:defRPr sz="36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Modifier le titre de la page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2668686"/>
            <a:ext cx="5472000" cy="2999426"/>
          </a:xfrm>
        </p:spPr>
        <p:txBody>
          <a:bodyPr rtlCol="0"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Image du tex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rtlCol="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 rtlCol="0"/>
          <a:lstStyle>
            <a:lvl1pPr algn="l">
              <a:defRPr sz="48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Cliquez pour modifier le titre de la page</a:t>
            </a:r>
          </a:p>
        </p:txBody>
      </p:sp>
      <p:sp>
        <p:nvSpPr>
          <p:cNvPr id="10" name="Sous-titr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 rtlCol="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288000" y="3763648"/>
            <a:ext cx="5472000" cy="2428351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8" name="Rectangle 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9" name="Sous-titr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e comparaison gauche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515834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5472000" cy="4168332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12" name="Espace réservé de comparaison gauche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00000" y="1516359"/>
            <a:ext cx="5472000" cy="358775"/>
          </a:xfrm>
        </p:spPr>
        <p:txBody>
          <a:bodyPr rtlCol="0"/>
          <a:lstStyle>
            <a:lvl1pPr marL="0" indent="0">
              <a:buNone/>
              <a:defRPr sz="2400" b="1"/>
            </a:lvl1pPr>
          </a:lstStyle>
          <a:p>
            <a:pPr lvl="0" rtl="0"/>
            <a:r>
              <a:rPr lang="fr-FR" noProof="0"/>
              <a:t>Modifiez les styles du texte du masque</a:t>
            </a:r>
          </a:p>
        </p:txBody>
      </p:sp>
      <p:sp>
        <p:nvSpPr>
          <p:cNvPr id="8" name="Espace réservé du texte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99887" y="2020359"/>
            <a:ext cx="5472113" cy="4170891"/>
          </a:xfrm>
        </p:spPr>
        <p:txBody>
          <a:bodyPr rtlCol="0"/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 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’image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/>
              <a:t>Insérez ou glissez-déplacez votre photo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Entrez votre légende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de votre atten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space réservé d’image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rtlCol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fr-FR" noProof="0" dirty="0"/>
              <a:t>Insérez ou glissez-déplacez votre photo ici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08000" tIns="108000" rIns="252000" bIns="180000" rtlCol="0" anchor="t">
            <a:noAutofit/>
          </a:bodyPr>
          <a:lstStyle>
            <a:lvl1pPr algn="r">
              <a:lnSpc>
                <a:spcPct val="70000"/>
              </a:lnSpc>
              <a:defRPr lang="en-ZA" sz="4000" b="1" spc="-300" dirty="0"/>
            </a:lvl1pPr>
          </a:lstStyle>
          <a:p>
            <a:pPr lvl="0" algn="r" rtl="0"/>
            <a:r>
              <a:rPr lang="fr-FR" noProof="0" dirty="0"/>
              <a:t>Merci de votre attention</a:t>
            </a:r>
          </a:p>
        </p:txBody>
      </p:sp>
      <p:sp>
        <p:nvSpPr>
          <p:cNvPr id="9" name="Espace réservé du texte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Nom complet</a:t>
            </a:r>
          </a:p>
        </p:txBody>
      </p:sp>
      <p:sp>
        <p:nvSpPr>
          <p:cNvPr id="10" name="Espace réservé du texte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Numéro de téléphone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Poignée E-mail ou Réseaux sociaux</a:t>
            </a:r>
          </a:p>
        </p:txBody>
      </p:sp>
      <p:sp>
        <p:nvSpPr>
          <p:cNvPr id="12" name="Espace réservé du texte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rtlCol="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Site web de l’entreprise</a:t>
            </a:r>
          </a:p>
        </p:txBody>
      </p:sp>
      <p:sp>
        <p:nvSpPr>
          <p:cNvPr id="15" name="Rectangle 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4" name="Rectangle 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13" name="Rectangle 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8" name="Rectangle 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7" name="Sous-titr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fr-FR" noProof="0"/>
              <a:t>Sous-titre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5" name="Espace réservé du numéro de diapositive 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31" name="Forme libre : Form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rtl="0"/>
            <a:r>
              <a:rPr lang="fr-FR" noProof="0"/>
              <a:t>Cliquez pour modifier le titre de la page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fr-FR" noProof="0"/>
              <a:t>Modifiez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fr-FR" noProof="0"/>
              <a:t>Ajouter un pied de page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fld id="{19B51A1E-902D-48AF-9020-955120F399B6}" type="slidenum">
              <a:rPr lang="fr-FR" noProof="0" smtClean="0"/>
              <a:pPr rtl="0"/>
              <a:t>‹N°›</a:t>
            </a:fld>
            <a:endParaRPr lang="fr-FR" noProof="0"/>
          </a:p>
        </p:txBody>
      </p:sp>
      <p:sp>
        <p:nvSpPr>
          <p:cNvPr id="4" name="Zone de texte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10243100" y="6430153"/>
            <a:ext cx="1053900" cy="365535"/>
          </a:xfrm>
          <a:prstGeom prst="rect">
            <a:avLst/>
          </a:prstGeom>
          <a:noFill/>
        </p:spPr>
        <p:txBody>
          <a:bodyPr wrap="square" tIns="108000" bIns="0" rtlCol="0" anchor="ctr">
            <a:spAutoFit/>
          </a:bodyPr>
          <a:lstStyle/>
          <a:p>
            <a:pPr algn="r" rtl="0">
              <a:lnSpc>
                <a:spcPts val="1000"/>
              </a:lnSpc>
            </a:pPr>
            <a:r>
              <a:rPr lang="fr-FR" sz="2500" b="1" i="0" spc="-100" noProof="0">
                <a:solidFill>
                  <a:schemeClr val="accent1"/>
                </a:solidFill>
                <a:latin typeface="+mj-lt"/>
              </a:rPr>
              <a:t>TREY</a:t>
            </a:r>
            <a:r>
              <a:rPr lang="fr-FR" sz="1600" b="1" i="0" spc="-100" noProof="0">
                <a:solidFill>
                  <a:schemeClr val="accent1"/>
                </a:solidFill>
                <a:latin typeface="+mj-lt"/>
              </a:rPr>
              <a:t> </a:t>
            </a:r>
            <a:br>
              <a:rPr lang="fr-FR" sz="1600" b="1" i="0" spc="-100" baseline="0" noProof="0">
                <a:solidFill>
                  <a:schemeClr val="accent1"/>
                </a:solidFill>
                <a:latin typeface="+mj-lt"/>
              </a:rPr>
            </a:br>
            <a:r>
              <a:rPr lang="fr-FR" sz="1200" b="0" i="0" spc="140" noProof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Research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sp>
        <p:nvSpPr>
          <p:cNvPr id="29" name="Rectangle 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noProof="0"/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54" r:id="rId13"/>
    <p:sldLayoutId id="2147483655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svg"/><Relationship Id="rId13" Type="http://schemas.openxmlformats.org/officeDocument/2006/relationships/image" Target="../media/image2.png"/><Relationship Id="rId3" Type="http://schemas.openxmlformats.org/officeDocument/2006/relationships/image" Target="../media/image10.jpeg"/><Relationship Id="rId7" Type="http://schemas.openxmlformats.org/officeDocument/2006/relationships/image" Target="../media/image13.png"/><Relationship Id="rId12" Type="http://schemas.openxmlformats.org/officeDocument/2006/relationships/image" Target="../media/image17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lolosk.github.io/portfolio-genay-lois/index.html" TargetMode="External"/><Relationship Id="rId11" Type="http://schemas.openxmlformats.org/officeDocument/2006/relationships/image" Target="../media/image16.svg"/><Relationship Id="rId5" Type="http://schemas.openxmlformats.org/officeDocument/2006/relationships/image" Target="../media/image12.svg"/><Relationship Id="rId10" Type="http://schemas.openxmlformats.org/officeDocument/2006/relationships/image" Target="../media/image15.png"/><Relationship Id="rId4" Type="http://schemas.openxmlformats.org/officeDocument/2006/relationships/image" Target="../media/image11.png"/><Relationship Id="rId9" Type="http://schemas.openxmlformats.org/officeDocument/2006/relationships/hyperlink" Target="https://github.com/lolos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’image 11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/>
          <a:stretch/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25947" y="2811053"/>
            <a:ext cx="9466053" cy="1261295"/>
          </a:xfrm>
        </p:spPr>
        <p:txBody>
          <a:bodyPr tIns="216000" rtlCol="0"/>
          <a:lstStyle/>
          <a:p>
            <a:pPr algn="ctr" rtl="0"/>
            <a:r>
              <a:rPr lang="fr-FR" sz="6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Présentation CDC </a:t>
            </a:r>
            <a:r>
              <a:rPr lang="fr-FR" sz="6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Saé</a:t>
            </a:r>
            <a:r>
              <a:rPr lang="fr-FR" sz="6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5.01</a:t>
            </a:r>
          </a:p>
        </p:txBody>
      </p:sp>
      <p:sp>
        <p:nvSpPr>
          <p:cNvPr id="4" name="Sous-titr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 rtlCol="0"/>
          <a:lstStyle/>
          <a:p>
            <a:pPr rtl="0"/>
            <a:r>
              <a:rPr lang="fr-FR" dirty="0"/>
              <a:t>Loïs GENAY, Étudiant en BUT Réseaux et Télécommunications</a:t>
            </a:r>
          </a:p>
        </p:txBody>
      </p:sp>
      <p:pic>
        <p:nvPicPr>
          <p:cNvPr id="5" name="Image 4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851A1A1E-D366-9AB4-C151-5BCB25054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60956" y="6172886"/>
            <a:ext cx="1450675" cy="504110"/>
          </a:xfrm>
          <a:prstGeom prst="rect">
            <a:avLst/>
          </a:prstGeom>
        </p:spPr>
      </p:pic>
      <p:pic>
        <p:nvPicPr>
          <p:cNvPr id="7" name="Image 6" descr="Une image contenant noir, obscurité&#10;&#10;Description générée automatiquement">
            <a:extLst>
              <a:ext uri="{FF2B5EF4-FFF2-40B4-BE49-F238E27FC236}">
                <a16:creationId xmlns:a16="http://schemas.microsoft.com/office/drawing/2014/main" id="{7A8857D8-9DFF-D246-888F-0EE11BC21F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42886" y="4170626"/>
            <a:ext cx="1874984" cy="36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4965" y="3887985"/>
            <a:ext cx="5666876" cy="2122655"/>
          </a:xfrm>
        </p:spPr>
        <p:txBody>
          <a:bodyPr rtlCol="0"/>
          <a:lstStyle/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Objectif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Créer une application web conteneurisée (Docker) pour lire films, séries, musiques et photos.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Accessible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via navigateur (PC/smartphone).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Interface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avec authentification + gestion utilisateurs.</a:t>
            </a:r>
          </a:p>
          <a:p>
            <a:pPr marL="0" indent="0">
              <a:buNone/>
            </a:pPr>
            <a:r>
              <a:rPr lang="fr-FR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Indexeurs</a:t>
            </a:r>
            <a:r>
              <a:rPr lang="fr-FR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automatiques (affiches, synopsis, métadonnées).</a:t>
            </a:r>
          </a:p>
        </p:txBody>
      </p:sp>
      <p:pic>
        <p:nvPicPr>
          <p:cNvPr id="9" name="Espace réservé d’image 8" descr="Mains sur un téléphone portable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20" name="Rectangle 19" descr="Bloc d’accentuation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lang="fr-FR" sz="4400" dirty="0"/>
              <a:t>Contexte &amp; Idée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r>
              <a:rPr lang="fr-FR" dirty="0"/>
              <a:t>Une plateforme multimédia auto-hébergée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/>
              <a:t>2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7D82BF91-9BD3-0F28-F344-14923F2F17DE}"/>
              </a:ext>
            </a:extLst>
          </p:cNvPr>
          <p:cNvCxnSpPr/>
          <p:nvPr/>
        </p:nvCxnSpPr>
        <p:spPr>
          <a:xfrm>
            <a:off x="164581" y="3947780"/>
            <a:ext cx="578764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9DEA0599-B54F-8C9C-0AE6-ADF80335B540}"/>
              </a:ext>
            </a:extLst>
          </p:cNvPr>
          <p:cNvSpPr/>
          <p:nvPr/>
        </p:nvSpPr>
        <p:spPr>
          <a:xfrm>
            <a:off x="9842740" y="6371350"/>
            <a:ext cx="1917260" cy="43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9" name="Image 18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49BED9EA-E5A0-BA8A-DE26-41B2BC775D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1928" y="6401168"/>
            <a:ext cx="1038884" cy="361013"/>
          </a:xfrm>
          <a:prstGeom prst="rect">
            <a:avLst/>
          </a:prstGeom>
        </p:spPr>
      </p:pic>
      <p:pic>
        <p:nvPicPr>
          <p:cNvPr id="11" name="Image 10" descr="Une image contenant Graphique, capture d’écran, clipart, symbole&#10;&#10;Le contenu généré par l’IA peut être incorrect.">
            <a:extLst>
              <a:ext uri="{FF2B5EF4-FFF2-40B4-BE49-F238E27FC236}">
                <a16:creationId xmlns:a16="http://schemas.microsoft.com/office/drawing/2014/main" id="{49EAB8A9-2B14-3F2C-0F98-0FABA63A79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6565" y="-311085"/>
            <a:ext cx="4878371" cy="4878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" y="0"/>
            <a:ext cx="5956300" cy="1581150"/>
          </a:xfrm>
        </p:spPr>
        <p:txBody>
          <a:bodyPr tIns="180000" rtlCol="0"/>
          <a:lstStyle/>
          <a:p>
            <a:pPr algn="ctr">
              <a:lnSpc>
                <a:spcPct val="150000"/>
              </a:lnSpc>
            </a:pPr>
            <a:r>
              <a:rPr lang="fr-FR" sz="4700" dirty="0"/>
              <a:t>Fonctionnalités &amp; Enjeux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956302" y="0"/>
            <a:ext cx="6235697" cy="1581150"/>
          </a:xfrm>
        </p:spPr>
        <p:txBody>
          <a:bodyPr rtlCol="0"/>
          <a:lstStyle/>
          <a:p>
            <a:pPr rtl="0"/>
            <a:endParaRPr lang="fr-FR" dirty="0"/>
          </a:p>
          <a:p>
            <a:pPr algn="l" rtl="0"/>
            <a:r>
              <a:rPr lang="fr-FR" dirty="0"/>
              <a:t>Présentation personnelle, liste de mes compétences, liens vers mes projets et section contact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3</a:t>
            </a:fld>
            <a:endParaRPr lang="fr-F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E177E6F-FFB5-DB88-71D5-449739783B0C}"/>
              </a:ext>
            </a:extLst>
          </p:cNvPr>
          <p:cNvSpPr/>
          <p:nvPr/>
        </p:nvSpPr>
        <p:spPr>
          <a:xfrm>
            <a:off x="9842740" y="6371350"/>
            <a:ext cx="1917260" cy="43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8" name="Image 17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EE79D089-95E4-315A-48BD-AA1FAE13F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1928" y="6401168"/>
            <a:ext cx="1038884" cy="361013"/>
          </a:xfrm>
          <a:prstGeom prst="rect">
            <a:avLst/>
          </a:prstGeom>
        </p:spPr>
      </p:pic>
      <p:sp>
        <p:nvSpPr>
          <p:cNvPr id="2" name="Espace réservé du contenu 3">
            <a:extLst>
              <a:ext uri="{FF2B5EF4-FFF2-40B4-BE49-F238E27FC236}">
                <a16:creationId xmlns:a16="http://schemas.microsoft.com/office/drawing/2014/main" id="{D885B1E6-F986-7615-867E-94DEC79DECD6}"/>
              </a:ext>
            </a:extLst>
          </p:cNvPr>
          <p:cNvSpPr txBox="1">
            <a:spLocks/>
          </p:cNvSpPr>
          <p:nvPr/>
        </p:nvSpPr>
        <p:spPr>
          <a:xfrm>
            <a:off x="144714" y="1729247"/>
            <a:ext cx="9159542" cy="4860089"/>
          </a:xfrm>
          <a:prstGeom prst="rect">
            <a:avLst/>
          </a:prstGeom>
        </p:spPr>
        <p:txBody>
          <a:bodyPr rtlCol="0"/>
          <a:lstStyle>
            <a:lvl1pPr marL="266700" indent="-2667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Fonctionnalités clés :</a:t>
            </a:r>
          </a:p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🎥 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Lecture vidéo/audio avec </a:t>
            </a:r>
            <a:r>
              <a:rPr lang="fr-FR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player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intégré.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🎶 Indexation via API externes (TMDB, </a:t>
            </a:r>
            <a:r>
              <a:rPr lang="fr-FR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MusicBrainz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).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📷 Galerie photos intelligente (tri par date, lieu).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🔒 Authentification multi-utilisateurs.</a:t>
            </a:r>
          </a:p>
          <a:p>
            <a:pPr marL="0" indent="0">
              <a:buNone/>
            </a:pP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🐳 Déploiement via Docker (portabilité, simplicité).</a:t>
            </a:r>
          </a:p>
          <a:p>
            <a:pPr marL="0" indent="0">
              <a:buNone/>
            </a:pPr>
            <a:endParaRPr lang="fr-FR" sz="2000" b="1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Enjeux pour le BUT R&amp;T :</a:t>
            </a:r>
          </a:p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Informatique → </a:t>
            </a:r>
            <a:r>
              <a:rPr lang="fr-FR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Dév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web / conteneurisation.</a:t>
            </a:r>
          </a:p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Réseaux → 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Streaming, gestion NAS et flux multimédia.</a:t>
            </a:r>
          </a:p>
          <a:p>
            <a:pPr marL="0" indent="0">
              <a:buNone/>
            </a:pPr>
            <a:r>
              <a:rPr lang="fr-FR" sz="2000" b="1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Télécom → </a:t>
            </a:r>
            <a:r>
              <a:rPr lang="fr-FR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Gestion de flux vidéo/audio.</a:t>
            </a:r>
          </a:p>
        </p:txBody>
      </p:sp>
      <p:pic>
        <p:nvPicPr>
          <p:cNvPr id="6" name="Image 5" descr="Une image contenant text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644F20B7-4A2E-A5E7-3A36-0E15845AB6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87" t="22318" r="3620" b="56491"/>
          <a:stretch>
            <a:fillRect/>
          </a:stretch>
        </p:blipFill>
        <p:spPr bwMode="auto">
          <a:xfrm>
            <a:off x="5956302" y="1636630"/>
            <a:ext cx="6242907" cy="3584739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 6" descr="Une image contenant texte, capture d’écran, Police, ligne&#10;&#10;Le contenu généré par l’IA peut être incorrect.">
            <a:extLst>
              <a:ext uri="{FF2B5EF4-FFF2-40B4-BE49-F238E27FC236}">
                <a16:creationId xmlns:a16="http://schemas.microsoft.com/office/drawing/2014/main" id="{5A787A91-C9CD-BCC6-0EA7-A855D72D18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6302" y="0"/>
            <a:ext cx="6281978" cy="52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ce réservé d’image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6260" r="6260"/>
          <a:stretch/>
        </p:blipFill>
        <p:spPr>
          <a:xfrm>
            <a:off x="933253" y="486795"/>
            <a:ext cx="2912883" cy="266537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20" name="Rectangle 19" descr="Bloc d’accentuation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 rtl="0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 rtlCol="0"/>
          <a:lstStyle/>
          <a:p>
            <a:r>
              <a:rPr lang="fr-FR" sz="4000" dirty="0"/>
              <a:t>Organisation &amp; Planning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/>
          <a:p>
            <a:r>
              <a:rPr lang="fr-FR" dirty="0"/>
              <a:t>Planning équipe de 3 étudiants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976" y="3584296"/>
            <a:ext cx="11627984" cy="2428351"/>
          </a:xfrm>
        </p:spPr>
        <p:txBody>
          <a:bodyPr rtlCol="0"/>
          <a:lstStyle/>
          <a:p>
            <a:pPr marL="0" indent="0">
              <a:buNone/>
            </a:pPr>
            <a:r>
              <a:rPr lang="fr-FR" sz="3200" b="1" dirty="0">
                <a:solidFill>
                  <a:schemeClr val="tx1"/>
                </a:solidFill>
              </a:rPr>
              <a:t>Équipe de 3 étudiants :</a:t>
            </a:r>
          </a:p>
          <a:p>
            <a:pPr marL="0" indent="0">
              <a:buNone/>
            </a:pPr>
            <a:r>
              <a:rPr lang="fr-FR" sz="2400" b="1" dirty="0">
                <a:solidFill>
                  <a:schemeClr val="tx1"/>
                </a:solidFill>
              </a:rPr>
              <a:t>Étudiant A → Backend/API</a:t>
            </a:r>
            <a:r>
              <a:rPr lang="fr-FR" sz="2400" dirty="0">
                <a:solidFill>
                  <a:schemeClr val="tx1"/>
                </a:solidFill>
              </a:rPr>
              <a:t>. </a:t>
            </a:r>
            <a:r>
              <a:rPr lang="fr-FR" sz="2400" i="1" dirty="0">
                <a:solidFill>
                  <a:schemeClr val="tx1"/>
                </a:solidFill>
              </a:rPr>
              <a:t>(Backend 40h, Conception 4h, Intégration 2h, Tests 1h, Docs 3h)</a:t>
            </a:r>
          </a:p>
          <a:p>
            <a:pPr marL="0" indent="0">
              <a:buNone/>
            </a:pPr>
            <a:r>
              <a:rPr lang="fr-FR" sz="2400" b="1" dirty="0">
                <a:solidFill>
                  <a:schemeClr val="tx1"/>
                </a:solidFill>
              </a:rPr>
              <a:t>Étudiant B → Frontend/UI</a:t>
            </a:r>
            <a:r>
              <a:rPr lang="fr-FR" sz="2400" dirty="0">
                <a:solidFill>
                  <a:schemeClr val="tx1"/>
                </a:solidFill>
              </a:rPr>
              <a:t>. (</a:t>
            </a:r>
            <a:r>
              <a:rPr lang="fr-FR" sz="2350" dirty="0">
                <a:solidFill>
                  <a:schemeClr val="tx1"/>
                </a:solidFill>
              </a:rPr>
              <a:t>Frontend 40h, Conception 4h, Intégration 2h, Tests 1h, Docs 3h)</a:t>
            </a:r>
          </a:p>
          <a:p>
            <a:pPr marL="0" indent="0" algn="just">
              <a:buNone/>
            </a:pPr>
            <a:r>
              <a:rPr lang="fr-FR" sz="2400" b="1" dirty="0">
                <a:solidFill>
                  <a:schemeClr val="tx1"/>
                </a:solidFill>
              </a:rPr>
              <a:t>Étudiant C → Docker, intégration, tests.</a:t>
            </a:r>
            <a:r>
              <a:rPr lang="fr-FR" sz="2400" dirty="0">
                <a:solidFill>
                  <a:schemeClr val="tx1"/>
                </a:solidFill>
              </a:rPr>
              <a:t> (DevOps 18h, Backend 5h, Frontend 5h, Conception 4h, Intégration 8h, Tests 7h, Docs/Prés 3h)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4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66B8D74-11B7-F02F-2F0F-7064AA9B4B69}"/>
              </a:ext>
            </a:extLst>
          </p:cNvPr>
          <p:cNvSpPr/>
          <p:nvPr/>
        </p:nvSpPr>
        <p:spPr>
          <a:xfrm>
            <a:off x="9842740" y="6371350"/>
            <a:ext cx="1917260" cy="43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782EEE52-725D-CAAE-AF70-B1DE46F18E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1928" y="6401168"/>
            <a:ext cx="1038884" cy="36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Espace réservé d’image 11" descr="Salle de conférence">
            <a:extLst>
              <a:ext uri="{FF2B5EF4-FFF2-40B4-BE49-F238E27FC236}">
                <a16:creationId xmlns:a16="http://schemas.microsoft.com/office/drawing/2014/main" id="{8F5AE0D5-C196-A947-8AFE-449A48B2615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5" b="45"/>
          <a:stretch>
            <a:fillRect/>
          </a:stretch>
        </p:blipFill>
        <p:spPr/>
      </p:pic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B86E961-B76E-423F-995E-11B31E9214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71104" y="5359400"/>
            <a:ext cx="3688896" cy="565899"/>
          </a:xfrm>
        </p:spPr>
        <p:txBody>
          <a:bodyPr rtlCol="0"/>
          <a:lstStyle/>
          <a:p>
            <a:pPr algn="ctr" rtl="0"/>
            <a:r>
              <a:rPr lang="fr-FR" sz="1200" dirty="0"/>
              <a:t>Des questions ? N'hésitez pas à me poser des questions sur mes projets et mes compétences.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5</a:t>
            </a:fld>
            <a:endParaRPr lang="fr-FR" dirty="0"/>
          </a:p>
        </p:txBody>
      </p:sp>
      <p:sp>
        <p:nvSpPr>
          <p:cNvPr id="11" name="Title 10" hidden="1">
            <a:extLst>
              <a:ext uri="{FF2B5EF4-FFF2-40B4-BE49-F238E27FC236}">
                <a16:creationId xmlns:a16="http://schemas.microsoft.com/office/drawing/2014/main" id="{C5462610-1D7E-437B-B516-F30D9A789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"/>
              <a:t>Large image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CB55FF-9598-4144-647F-39651AED7580}"/>
              </a:ext>
            </a:extLst>
          </p:cNvPr>
          <p:cNvSpPr/>
          <p:nvPr/>
        </p:nvSpPr>
        <p:spPr>
          <a:xfrm>
            <a:off x="9842740" y="6371350"/>
            <a:ext cx="1917260" cy="43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47A93D31-F240-2EAC-4099-C969B7DEF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1928" y="6401168"/>
            <a:ext cx="1038884" cy="36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Espace réservé d’image 31" descr="Mains en train d’applaudir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tIns="108000" rtlCol="0"/>
          <a:lstStyle/>
          <a:p>
            <a:pPr rtl="0">
              <a:lnSpc>
                <a:spcPct val="70000"/>
              </a:lnSpc>
            </a:pPr>
            <a:r>
              <a:rPr lang="fr-FR" sz="4000" dirty="0"/>
              <a:t>Merci de votre attention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fr-FR" dirty="0"/>
              <a:t>Loïs GENAY</a:t>
            </a:r>
          </a:p>
        </p:txBody>
      </p:sp>
      <p:pic>
        <p:nvPicPr>
          <p:cNvPr id="8" name="Graphisme 7" descr="Utilisateur" title="Icône - Nom du présentateur">
            <a:extLst>
              <a:ext uri="{FF2B5EF4-FFF2-40B4-BE49-F238E27FC236}">
                <a16:creationId xmlns:a16="http://schemas.microsoft.com/office/drawing/2014/main" id="{111541C4-DB03-4E53-994D-499C7D73C4DF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485495" y="4006655"/>
            <a:ext cx="218900" cy="218900"/>
          </a:xfrm>
          <a:prstGeom prst="rect">
            <a:avLst/>
          </a:prstGeom>
        </p:spPr>
      </p:pic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1265965-2271-4C1C-BD0A-6F85F80FF9A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fr-FR" dirty="0"/>
              <a:t>Genay.lois54@gmail.com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0A3BCC3-A277-4C0B-9EBA-EB53990D8EB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fr-FR" dirty="0">
                <a:hlinkClick r:id="rId6"/>
              </a:rPr>
              <a:t>Mon portfolio en ligne</a:t>
            </a:r>
            <a:endParaRPr lang="fr-FR" dirty="0"/>
          </a:p>
        </p:txBody>
      </p:sp>
      <p:pic>
        <p:nvPicPr>
          <p:cNvPr id="9" name="Graphisme 8" descr="Enveloppe" title="Icône - Adresse e-mail du présentateur">
            <a:extLst>
              <a:ext uri="{FF2B5EF4-FFF2-40B4-BE49-F238E27FC236}">
                <a16:creationId xmlns:a16="http://schemas.microsoft.com/office/drawing/2014/main" id="{773C1382-ACE1-460F-A1B6-AB761A7D2E6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1498438" y="4355672"/>
            <a:ext cx="218900" cy="218900"/>
          </a:xfrm>
          <a:prstGeom prst="rect">
            <a:avLst/>
          </a:prstGeom>
        </p:spPr>
      </p:pic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FD8A1232-50A8-4535-AAF9-7F4180EAA0D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fr-FR" dirty="0">
                <a:hlinkClick r:id="rId9"/>
              </a:rPr>
              <a:t>Mon profil </a:t>
            </a:r>
            <a:r>
              <a:rPr lang="fr-FR" dirty="0" err="1">
                <a:hlinkClick r:id="rId9"/>
              </a:rPr>
              <a:t>Github</a:t>
            </a:r>
            <a:endParaRPr lang="fr-FR" dirty="0"/>
          </a:p>
        </p:txBody>
      </p:sp>
      <p:pic>
        <p:nvPicPr>
          <p:cNvPr id="11" name="Graphisme 10" descr="Lien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1472552" y="5040763"/>
            <a:ext cx="244786" cy="244786"/>
          </a:xfrm>
          <a:prstGeom prst="rect">
            <a:avLst/>
          </a:prstGeom>
        </p:spPr>
      </p:pic>
      <p:sp>
        <p:nvSpPr>
          <p:cNvPr id="12" name="Espace réservé du numéro de diapositive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fr-FR" smtClean="0"/>
              <a:pPr rtl="0"/>
              <a:t>6</a:t>
            </a:fld>
            <a:endParaRPr lang="fr-FR"/>
          </a:p>
        </p:txBody>
      </p:sp>
      <p:pic>
        <p:nvPicPr>
          <p:cNvPr id="2" name="Graphisme 10" descr="Lien">
            <a:extLst>
              <a:ext uri="{FF2B5EF4-FFF2-40B4-BE49-F238E27FC236}">
                <a16:creationId xmlns:a16="http://schemas.microsoft.com/office/drawing/2014/main" id="{DC501100-4121-74F8-6306-5CDE11C65253}"/>
              </a:ext>
            </a:extLst>
          </p:cNvPr>
          <p:cNvPicPr>
            <a:picLocks noChangeAspect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1472552" y="4685274"/>
            <a:ext cx="244786" cy="2447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5EF79E1-E4CE-A453-8010-7F090C6741F8}"/>
              </a:ext>
            </a:extLst>
          </p:cNvPr>
          <p:cNvSpPr/>
          <p:nvPr/>
        </p:nvSpPr>
        <p:spPr>
          <a:xfrm>
            <a:off x="9842740" y="6371350"/>
            <a:ext cx="1917260" cy="432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 descr="Une image contenant logo, capture d’écran, Graphique, Police&#10;&#10;Description générée automatiquement">
            <a:extLst>
              <a:ext uri="{FF2B5EF4-FFF2-40B4-BE49-F238E27FC236}">
                <a16:creationId xmlns:a16="http://schemas.microsoft.com/office/drawing/2014/main" id="{BE37E1F4-B1D5-23F9-6244-CFDFA3C1556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0281928" y="6401168"/>
            <a:ext cx="1038884" cy="361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Personnalisé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_19715838_TF16411250.potx" id="{675E8371-EC70-4345-8B64-A71003B56298}" vid="{0F92AA19-00D6-4C71-B13F-219D7994A0BF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9" ma:contentTypeDescription="Create a new document." ma:contentTypeScope="" ma:versionID="76e25e1730b4532ab1d5e5b131a96a5a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d1e9281a84c4949647088091c718de3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B2218FC-8412-44B9-9E82-D51F1F531141}">
  <ds:schemaRefs>
    <ds:schemaRef ds:uri="http://purl.org/dc/dcmitype/"/>
    <ds:schemaRef ds:uri="6dc4bcd6-49db-4c07-9060-8acfc67cef9f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www.w3.org/XML/1998/namespace"/>
    <ds:schemaRef ds:uri="http://schemas.microsoft.com/office/infopath/2007/PartnerControls"/>
    <ds:schemaRef ds:uri="http://purl.org/dc/elements/1.1/"/>
    <ds:schemaRef ds:uri="http://schemas.openxmlformats.org/package/2006/metadata/core-properties"/>
    <ds:schemaRef ds:uri="fb0879af-3eba-417a-a55a-ffe6dcd6ca77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64A4C9D-F801-4923-BC6D-E0006F51233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professionnelle percutante</Template>
  <TotalTime>241</TotalTime>
  <Words>304</Words>
  <Application>Microsoft Office PowerPoint</Application>
  <PresentationFormat>Grand écran</PresentationFormat>
  <Paragraphs>46</Paragraphs>
  <Slides>6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Candara</vt:lpstr>
      <vt:lpstr>Corbel</vt:lpstr>
      <vt:lpstr>Times New Roman</vt:lpstr>
      <vt:lpstr>Personnalisé</vt:lpstr>
      <vt:lpstr>Présentation CDC Saé 5.01</vt:lpstr>
      <vt:lpstr>Contexte &amp; Idée</vt:lpstr>
      <vt:lpstr>Fonctionnalités &amp; Enjeux</vt:lpstr>
      <vt:lpstr>Organisation &amp; Planning</vt:lpstr>
      <vt:lpstr>Large image</vt:lpstr>
      <vt:lpstr>Merci de votre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anita genay</dc:creator>
  <cp:lastModifiedBy>anita genay</cp:lastModifiedBy>
  <cp:revision>10</cp:revision>
  <dcterms:created xsi:type="dcterms:W3CDTF">2024-06-24T05:18:39Z</dcterms:created>
  <dcterms:modified xsi:type="dcterms:W3CDTF">2025-10-15T07:37:35Z</dcterms:modified>
</cp:coreProperties>
</file>